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96"/>
    <p:restoredTop sz="94681"/>
  </p:normalViewPr>
  <p:slideViewPr>
    <p:cSldViewPr snapToGrid="0" snapToObjects="1">
      <p:cViewPr varScale="1">
        <p:scale>
          <a:sx n="81" d="100"/>
          <a:sy n="81" d="100"/>
        </p:scale>
        <p:origin x="216" y="1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45F75D-00A9-8D4D-B808-2AAB63DE5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7FC183-7025-AD4D-A65C-AC03453642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0D6E7D-4140-794D-A326-3705FA74A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3DC1-9B26-124C-A849-69A2EBAF063E}" type="datetimeFigureOut">
              <a:rPr lang="es-US" smtClean="0"/>
              <a:t>2/1/21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4D2125-4A11-9348-B54E-F51259ECF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2D60A4-6D77-6D4D-9F6A-94997340F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F8D83-ADB7-5148-AA97-D2888018C509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56438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953EFD-D24B-CA40-A69F-513F83A80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8DCDD17-8B00-8E41-8177-028AF955AC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8168D6-3D60-9B4C-B511-4F58113B9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3DC1-9B26-124C-A849-69A2EBAF063E}" type="datetimeFigureOut">
              <a:rPr lang="es-US" smtClean="0"/>
              <a:t>2/1/21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997250-41F6-8240-BC87-BD0EB11B6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A6E62E-4960-7144-BA87-9B990DF9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F8D83-ADB7-5148-AA97-D2888018C509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30179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5352A5A-51C1-F040-A186-F72D50AACE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451190-0581-064C-9304-7B4026E03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71FFB4-56D4-2441-BFC8-03ED034A4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3DC1-9B26-124C-A849-69A2EBAF063E}" type="datetimeFigureOut">
              <a:rPr lang="es-US" smtClean="0"/>
              <a:t>2/1/21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213B32-6901-9D4C-8AD4-14D5D79C8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9E6D91-71D0-024D-ABFE-28EE56A58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F8D83-ADB7-5148-AA97-D2888018C509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496620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A484D-8816-1940-AAF6-77C95BA1B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BC3EF5-7CE4-FC4E-B06A-5D3249CCE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6D433C-03D6-0744-A153-787F48F1B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3DC1-9B26-124C-A849-69A2EBAF063E}" type="datetimeFigureOut">
              <a:rPr lang="es-US" smtClean="0"/>
              <a:t>2/1/21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97BBCC-02F3-884B-B364-CC1AE0A1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4ACA75-EAD1-724A-970B-54D28882B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F8D83-ADB7-5148-AA97-D2888018C509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117875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38705C-001A-C443-915D-87944B628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3E716F-0AE5-CD4B-AEB2-027813134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947ADD-DCAB-5648-B0A3-F1A8C1DB0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3DC1-9B26-124C-A849-69A2EBAF063E}" type="datetimeFigureOut">
              <a:rPr lang="es-US" smtClean="0"/>
              <a:t>2/1/21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5BC000-3F85-E447-8042-8D027F4C3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09B1CB-50C1-8845-8AB2-A02E07BEC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F8D83-ADB7-5148-AA97-D2888018C509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89236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CB9DD2-3449-8046-A065-BA7DB5C77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99F758-D20A-4B4B-BB6D-3D2FC046F5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FCAED2-21B4-814B-BE70-5BCE3F707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A2A3FC-BD7B-C64A-B595-D90288EE3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3DC1-9B26-124C-A849-69A2EBAF063E}" type="datetimeFigureOut">
              <a:rPr lang="es-US" smtClean="0"/>
              <a:t>2/1/21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C1B2C1F-5D9E-604E-824A-7F47B260E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57EED8-B22F-6942-B517-8AB1DA8CF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F8D83-ADB7-5148-AA97-D2888018C509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476529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1FC2C0-F525-814E-A1F6-F229BE3AE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629CD4-6550-5146-9EBB-6E8BEF432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4181A68-DE1E-E24F-861C-D522529B8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13BC166-3067-3643-BEA6-E5635C56C5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7C03E33-A907-C34B-96D3-F70958D28C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FC9DC31-8E12-BB42-B830-21055F8BE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3DC1-9B26-124C-A849-69A2EBAF063E}" type="datetimeFigureOut">
              <a:rPr lang="es-US" smtClean="0"/>
              <a:t>2/1/21</a:t>
            </a:fld>
            <a:endParaRPr 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33E8C37-7BFF-3849-9D70-7B9A132A4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D6C560C-74A0-8A40-BD6D-890CC2453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F8D83-ADB7-5148-AA97-D2888018C509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542590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E4F971-7537-1546-9482-DBD2C1D10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FA23320-DC79-7F45-B21B-5D776D22D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3DC1-9B26-124C-A849-69A2EBAF063E}" type="datetimeFigureOut">
              <a:rPr lang="es-US" smtClean="0"/>
              <a:t>2/1/21</a:t>
            </a:fld>
            <a:endParaRPr 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7FFC6AC-317E-2D49-AAD2-2B5BC6EC4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D77BCA-C9FA-3940-923B-2A033F9C2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F8D83-ADB7-5148-AA97-D2888018C509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226812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D5FF03D-5A77-4A42-83AC-B804B8DA2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3DC1-9B26-124C-A849-69A2EBAF063E}" type="datetimeFigureOut">
              <a:rPr lang="es-US" smtClean="0"/>
              <a:t>2/1/21</a:t>
            </a:fld>
            <a:endParaRPr 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407A2E5-5366-3B41-91EA-07D2D9C46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FE960A4-DC17-1247-B590-B8CFD0544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F8D83-ADB7-5148-AA97-D2888018C509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52707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9C19D4-C5CE-C646-97E6-6B68F02F7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28CDD4-933F-0948-8A18-09A7CE061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6958F3-70A4-4843-9ECF-2FDCC6EC1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110FF1-ABE1-4F45-9FBD-15A2C35B9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3DC1-9B26-124C-A849-69A2EBAF063E}" type="datetimeFigureOut">
              <a:rPr lang="es-US" smtClean="0"/>
              <a:t>2/1/21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447445-8A48-D641-ABA9-64E010FA6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C044B8-D909-4F48-9D42-86907833E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F8D83-ADB7-5148-AA97-D2888018C509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92949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96E2DE-6253-6947-B00B-69B3979E0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FACF07A-F583-1E4F-92AF-9E0B8AB4BE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4E39109-16DA-5944-BCE3-FC477A94F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34AF73F-F9D3-8644-9E2F-777F7E549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3DC1-9B26-124C-A849-69A2EBAF063E}" type="datetimeFigureOut">
              <a:rPr lang="es-US" smtClean="0"/>
              <a:t>2/1/21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813DDD-1A49-144B-91E7-AAAA68B2F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67401D-7BA4-FF4A-B2CC-42BE3B99F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F8D83-ADB7-5148-AA97-D2888018C509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858353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8847D1C-927A-564A-B305-378801C09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979187-0FF0-3141-91C3-47C020F83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B37D95-D4A6-6441-8198-D5C9D5AE3B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F3DC1-9B26-124C-A849-69A2EBAF063E}" type="datetimeFigureOut">
              <a:rPr lang="es-US" smtClean="0"/>
              <a:t>2/1/21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13BD0F-D51A-C444-B368-25C467AAC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EF6461-AB0A-7643-B665-E4A4F0C8E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F8D83-ADB7-5148-AA97-D2888018C509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25184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928BF5-6987-C048-8EC0-4A2796DBEA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US" dirty="0" err="1"/>
              <a:t>Taking</a:t>
            </a:r>
            <a:r>
              <a:rPr lang="es-US" dirty="0"/>
              <a:t> </a:t>
            </a:r>
            <a:r>
              <a:rPr lang="es-US" dirty="0" err="1"/>
              <a:t>apart</a:t>
            </a:r>
            <a:r>
              <a:rPr lang="es-US" dirty="0"/>
              <a:t> </a:t>
            </a:r>
            <a:r>
              <a:rPr lang="es-US" dirty="0" err="1"/>
              <a:t>Slocum</a:t>
            </a:r>
            <a:r>
              <a:rPr lang="es-US" dirty="0"/>
              <a:t> G3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67AA00-8F11-9649-8867-4F07C4A6F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US" dirty="0" err="1"/>
              <a:t>Science</a:t>
            </a:r>
            <a:r>
              <a:rPr lang="es-US" dirty="0"/>
              <a:t> </a:t>
            </a:r>
            <a:r>
              <a:rPr lang="es-US" dirty="0" err="1"/>
              <a:t>Bay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807897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034D82-8AB9-8347-9E24-806A92EE4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err="1"/>
              <a:t>Remove</a:t>
            </a:r>
            <a:r>
              <a:rPr lang="es-US" dirty="0"/>
              <a:t> 3 </a:t>
            </a:r>
            <a:r>
              <a:rPr lang="es-US" dirty="0" err="1"/>
              <a:t>screws</a:t>
            </a:r>
            <a:r>
              <a:rPr lang="es-US" dirty="0"/>
              <a:t> holding </a:t>
            </a:r>
            <a:r>
              <a:rPr lang="es-US" dirty="0" err="1"/>
              <a:t>connector</a:t>
            </a:r>
            <a:r>
              <a:rPr lang="es-US" dirty="0"/>
              <a:t> </a:t>
            </a:r>
            <a:r>
              <a:rPr lang="es-US" dirty="0" err="1"/>
              <a:t>plate</a:t>
            </a:r>
            <a:endParaRPr lang="es-U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DDCA9F0-D375-8C4F-8750-794156DF5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735186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085FEA-91CA-DA44-9D2E-F885A83C3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err="1"/>
              <a:t>Remove</a:t>
            </a:r>
            <a:r>
              <a:rPr lang="es-US" dirty="0"/>
              <a:t> 2 </a:t>
            </a:r>
            <a:r>
              <a:rPr lang="es-US" dirty="0" err="1"/>
              <a:t>screws</a:t>
            </a:r>
            <a:r>
              <a:rPr lang="es-US" dirty="0"/>
              <a:t> holding </a:t>
            </a:r>
            <a:r>
              <a:rPr lang="es-US" dirty="0" err="1"/>
              <a:t>angle</a:t>
            </a:r>
            <a:r>
              <a:rPr lang="es-US" dirty="0"/>
              <a:t> </a:t>
            </a:r>
            <a:r>
              <a:rPr lang="es-US" dirty="0" err="1"/>
              <a:t>plate</a:t>
            </a:r>
            <a:endParaRPr lang="es-U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D8EBB9A-C1CE-8A47-8577-E9CE4C964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497055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B12D61-A2DD-F040-8E57-62E99D7E9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err="1"/>
              <a:t>Remove</a:t>
            </a:r>
            <a:r>
              <a:rPr lang="es-US" dirty="0"/>
              <a:t> </a:t>
            </a:r>
            <a:r>
              <a:rPr lang="es-US" dirty="0" err="1"/>
              <a:t>structural</a:t>
            </a:r>
            <a:r>
              <a:rPr lang="es-US" dirty="0"/>
              <a:t> </a:t>
            </a:r>
            <a:r>
              <a:rPr lang="es-US" dirty="0" err="1"/>
              <a:t>cross</a:t>
            </a:r>
            <a:r>
              <a:rPr lang="es-US" dirty="0"/>
              <a:t> </a:t>
            </a:r>
            <a:r>
              <a:rPr lang="es-US" dirty="0" err="1"/>
              <a:t>plot</a:t>
            </a:r>
            <a:endParaRPr lang="es-U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6A9E936-7B93-DE42-9257-49C059B91E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55937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3E74DE-7AAF-0544-BE17-0C03BA34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err="1"/>
              <a:t>Remove</a:t>
            </a:r>
            <a:r>
              <a:rPr lang="es-US" dirty="0"/>
              <a:t> </a:t>
            </a:r>
            <a:r>
              <a:rPr lang="es-US" dirty="0" err="1"/>
              <a:t>science</a:t>
            </a:r>
            <a:r>
              <a:rPr lang="es-US" dirty="0"/>
              <a:t> </a:t>
            </a:r>
            <a:r>
              <a:rPr lang="es-US" dirty="0" err="1"/>
              <a:t>hull</a:t>
            </a:r>
            <a:r>
              <a:rPr lang="es-US" dirty="0"/>
              <a:t> </a:t>
            </a:r>
            <a:r>
              <a:rPr lang="es-US" dirty="0" err="1"/>
              <a:t>from</a:t>
            </a:r>
            <a:r>
              <a:rPr lang="es-US" dirty="0"/>
              <a:t> </a:t>
            </a:r>
            <a:r>
              <a:rPr lang="es-US" dirty="0" err="1"/>
              <a:t>aft</a:t>
            </a:r>
            <a:r>
              <a:rPr lang="es-US" dirty="0"/>
              <a:t> ring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9BA51A8-5C36-284A-A039-287351D5C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85" r="12840" b="28290"/>
          <a:stretch/>
        </p:blipFill>
        <p:spPr>
          <a:xfrm>
            <a:off x="542975" y="2207173"/>
            <a:ext cx="5482839" cy="3515712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252A84B-430F-2E42-B19F-8508C0CC1B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11" t="9851"/>
          <a:stretch/>
        </p:blipFill>
        <p:spPr>
          <a:xfrm>
            <a:off x="6479628" y="1731689"/>
            <a:ext cx="5428593" cy="476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74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8E945C-BE3F-8240-B7F5-98D473D67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err="1"/>
              <a:t>Science</a:t>
            </a:r>
            <a:r>
              <a:rPr lang="es-US" dirty="0"/>
              <a:t> </a:t>
            </a:r>
            <a:r>
              <a:rPr lang="es-US" dirty="0" err="1"/>
              <a:t>bay</a:t>
            </a:r>
            <a:r>
              <a:rPr lang="es-US" dirty="0"/>
              <a:t> </a:t>
            </a:r>
            <a:r>
              <a:rPr lang="es-US" dirty="0" err="1"/>
              <a:t>with</a:t>
            </a:r>
            <a:r>
              <a:rPr lang="es-US" dirty="0"/>
              <a:t> CTD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A185351-CD7B-0549-B3F7-EA54B3F275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3" t="5145" b="11160"/>
          <a:stretch/>
        </p:blipFill>
        <p:spPr>
          <a:xfrm>
            <a:off x="6813331" y="885325"/>
            <a:ext cx="4540469" cy="5087350"/>
          </a:xfrm>
        </p:spPr>
      </p:pic>
    </p:spTree>
    <p:extLst>
      <p:ext uri="{BB962C8B-B14F-4D97-AF65-F5344CB8AC3E}">
        <p14:creationId xmlns:p14="http://schemas.microsoft.com/office/powerpoint/2010/main" val="1579916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579C04-0196-1E40-89E2-25886799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err="1"/>
              <a:t>Science</a:t>
            </a:r>
            <a:r>
              <a:rPr lang="es-US" dirty="0"/>
              <a:t> </a:t>
            </a:r>
            <a:r>
              <a:rPr lang="es-US" dirty="0" err="1"/>
              <a:t>internals</a:t>
            </a:r>
            <a:r>
              <a:rPr lang="es-US" dirty="0"/>
              <a:t> </a:t>
            </a:r>
            <a:r>
              <a:rPr lang="es-US" dirty="0" err="1"/>
              <a:t>with</a:t>
            </a:r>
            <a:r>
              <a:rPr lang="es-US" dirty="0"/>
              <a:t> </a:t>
            </a:r>
            <a:r>
              <a:rPr lang="es-US" dirty="0" err="1"/>
              <a:t>fore</a:t>
            </a:r>
            <a:r>
              <a:rPr lang="es-US" dirty="0"/>
              <a:t> ring </a:t>
            </a:r>
            <a:r>
              <a:rPr lang="es-US" dirty="0" err="1"/>
              <a:t>installed</a:t>
            </a:r>
            <a:r>
              <a:rPr lang="es-US" dirty="0"/>
              <a:t> </a:t>
            </a:r>
            <a:r>
              <a:rPr lang="es-US" dirty="0" err="1"/>
              <a:t>for</a:t>
            </a:r>
            <a:r>
              <a:rPr lang="es-US" dirty="0"/>
              <a:t> </a:t>
            </a:r>
            <a:r>
              <a:rPr lang="es-US" dirty="0" err="1"/>
              <a:t>structural</a:t>
            </a:r>
            <a:r>
              <a:rPr lang="es-US" dirty="0"/>
              <a:t> </a:t>
            </a:r>
            <a:r>
              <a:rPr lang="es-US" dirty="0" err="1"/>
              <a:t>integrity</a:t>
            </a:r>
            <a:r>
              <a:rPr lang="es-US" dirty="0"/>
              <a:t> and HDPE tuve removed.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80D079D-65C6-2941-85FA-177D26D4D8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87" t="8045" r="7247" b="6812"/>
          <a:stretch/>
        </p:blipFill>
        <p:spPr>
          <a:xfrm>
            <a:off x="3358055" y="2032610"/>
            <a:ext cx="5864773" cy="4460265"/>
          </a:xfrm>
        </p:spPr>
      </p:pic>
    </p:spTree>
    <p:extLst>
      <p:ext uri="{BB962C8B-B14F-4D97-AF65-F5344CB8AC3E}">
        <p14:creationId xmlns:p14="http://schemas.microsoft.com/office/powerpoint/2010/main" val="1817902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B6571A-1289-E746-AEE2-B23EE347B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err="1"/>
              <a:t>Science</a:t>
            </a:r>
            <a:r>
              <a:rPr lang="es-US" dirty="0"/>
              <a:t> </a:t>
            </a:r>
            <a:r>
              <a:rPr lang="es-US" dirty="0" err="1"/>
              <a:t>Board</a:t>
            </a:r>
            <a:endParaRPr lang="es-U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0E8024B-BF5C-ED4E-9BD3-8FF1B20F66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134" t="2268" r="14090" b="633"/>
          <a:stretch/>
        </p:blipFill>
        <p:spPr>
          <a:xfrm>
            <a:off x="851339" y="1729607"/>
            <a:ext cx="2853557" cy="4750021"/>
          </a:xfr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BD39B7C-8C96-6947-8250-2D674A870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193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34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1C4C1F-FE20-1D46-BA74-8492DB68B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err="1"/>
              <a:t>uModem</a:t>
            </a:r>
            <a:r>
              <a:rPr lang="es-US" dirty="0"/>
              <a:t> </a:t>
            </a:r>
            <a:r>
              <a:rPr lang="es-US" dirty="0" err="1"/>
              <a:t>Board</a:t>
            </a:r>
            <a:r>
              <a:rPr lang="es-US" dirty="0"/>
              <a:t> and </a:t>
            </a:r>
            <a:r>
              <a:rPr lang="es-US" dirty="0" err="1"/>
              <a:t>tray</a:t>
            </a:r>
            <a:endParaRPr lang="es-U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19C82BE-FF8D-F748-B641-92F9220EFF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50579"/>
            <a:ext cx="4130565" cy="5507421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7314376-3695-5944-A4E8-3F6B8FC053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04" t="7815" r="11890" b="2759"/>
          <a:stretch/>
        </p:blipFill>
        <p:spPr>
          <a:xfrm>
            <a:off x="7832854" y="725214"/>
            <a:ext cx="4130565" cy="613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90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4C6094-6FE4-E440-8E8B-D21A0E8BD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err="1"/>
              <a:t>Side</a:t>
            </a:r>
            <a:r>
              <a:rPr lang="es-US" dirty="0"/>
              <a:t> </a:t>
            </a:r>
            <a:r>
              <a:rPr lang="es-US" dirty="0" err="1"/>
              <a:t>view</a:t>
            </a:r>
            <a:r>
              <a:rPr lang="es-US" dirty="0"/>
              <a:t> of </a:t>
            </a:r>
            <a:r>
              <a:rPr lang="es-US" dirty="0" err="1"/>
              <a:t>science</a:t>
            </a:r>
            <a:r>
              <a:rPr lang="es-US" dirty="0"/>
              <a:t> </a:t>
            </a:r>
            <a:r>
              <a:rPr lang="es-US" dirty="0" err="1"/>
              <a:t>bay</a:t>
            </a:r>
            <a:endParaRPr lang="es-U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4B2BBB2-7556-7A40-A418-D2ECE6F46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59" t="19983" r="10461" b="23674"/>
          <a:stretch/>
        </p:blipFill>
        <p:spPr>
          <a:xfrm>
            <a:off x="3348683" y="1516199"/>
            <a:ext cx="6104237" cy="5218235"/>
          </a:xfrm>
        </p:spPr>
      </p:pic>
    </p:spTree>
    <p:extLst>
      <p:ext uri="{BB962C8B-B14F-4D97-AF65-F5344CB8AC3E}">
        <p14:creationId xmlns:p14="http://schemas.microsoft.com/office/powerpoint/2010/main" val="2596859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20091B-DD8F-4D4D-888D-0826C873C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Forward </a:t>
            </a:r>
            <a:r>
              <a:rPr lang="es-US" dirty="0" err="1"/>
              <a:t>view</a:t>
            </a:r>
            <a:r>
              <a:rPr lang="es-US" dirty="0"/>
              <a:t> of </a:t>
            </a:r>
            <a:r>
              <a:rPr lang="es-US" dirty="0" err="1"/>
              <a:t>science</a:t>
            </a:r>
            <a:r>
              <a:rPr lang="es-US" dirty="0"/>
              <a:t> </a:t>
            </a:r>
            <a:r>
              <a:rPr lang="es-US" dirty="0" err="1"/>
              <a:t>bay</a:t>
            </a:r>
            <a:endParaRPr lang="es-U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C05FF02-B100-D64C-8D77-E5B106466B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06" t="808" r="14377" b="19069"/>
          <a:stretch/>
        </p:blipFill>
        <p:spPr>
          <a:xfrm>
            <a:off x="3352799" y="1425387"/>
            <a:ext cx="5486401" cy="5432613"/>
          </a:xfrm>
        </p:spPr>
      </p:pic>
    </p:spTree>
    <p:extLst>
      <p:ext uri="{BB962C8B-B14F-4D97-AF65-F5344CB8AC3E}">
        <p14:creationId xmlns:p14="http://schemas.microsoft.com/office/powerpoint/2010/main" val="2186633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ECAEC7-623F-A242-9A82-1555CCBEC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err="1"/>
              <a:t>Aft</a:t>
            </a:r>
            <a:r>
              <a:rPr lang="es-US" dirty="0"/>
              <a:t> </a:t>
            </a:r>
            <a:r>
              <a:rPr lang="es-US" dirty="0" err="1"/>
              <a:t>view</a:t>
            </a:r>
            <a:r>
              <a:rPr lang="es-US" dirty="0"/>
              <a:t> of </a:t>
            </a:r>
            <a:r>
              <a:rPr lang="es-US" dirty="0" err="1"/>
              <a:t>science</a:t>
            </a:r>
            <a:r>
              <a:rPr lang="es-US" dirty="0"/>
              <a:t> </a:t>
            </a:r>
            <a:r>
              <a:rPr lang="es-US" dirty="0" err="1"/>
              <a:t>bay</a:t>
            </a:r>
            <a:endParaRPr lang="es-U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5B47959-CA41-B94D-9028-A03930101F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69112"/>
            <a:ext cx="4672914" cy="4672914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FFD97D9-4658-B748-947C-049F38BE4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610" y="1412253"/>
            <a:ext cx="4672914" cy="467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75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110B18-47D6-1546-92ED-C2B9A96C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err="1"/>
              <a:t>Foam</a:t>
            </a:r>
            <a:r>
              <a:rPr lang="es-US" dirty="0"/>
              <a:t> </a:t>
            </a:r>
            <a:r>
              <a:rPr lang="es-US" dirty="0" err="1"/>
              <a:t>for</a:t>
            </a:r>
            <a:r>
              <a:rPr lang="es-US" dirty="0"/>
              <a:t> </a:t>
            </a:r>
            <a:r>
              <a:rPr lang="es-US" dirty="0" err="1"/>
              <a:t>resting</a:t>
            </a:r>
            <a:r>
              <a:rPr lang="es-US" dirty="0"/>
              <a:t> </a:t>
            </a:r>
            <a:r>
              <a:rPr lang="es-US" dirty="0" err="1"/>
              <a:t>science</a:t>
            </a:r>
            <a:r>
              <a:rPr lang="es-US" dirty="0"/>
              <a:t> </a:t>
            </a:r>
            <a:r>
              <a:rPr lang="es-US" dirty="0" err="1"/>
              <a:t>bay</a:t>
            </a:r>
            <a:r>
              <a:rPr lang="es-US" dirty="0"/>
              <a:t> </a:t>
            </a:r>
            <a:r>
              <a:rPr lang="es-US" dirty="0" err="1"/>
              <a:t>on</a:t>
            </a:r>
            <a:endParaRPr lang="es-U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1F6F48E-0AF6-FB4C-A60C-0F9039A94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126268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5427A8-510A-7444-9A68-497840F0B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Forward </a:t>
            </a:r>
            <a:r>
              <a:rPr lang="es-US" dirty="0" err="1"/>
              <a:t>section</a:t>
            </a:r>
            <a:r>
              <a:rPr lang="es-US" dirty="0"/>
              <a:t> </a:t>
            </a:r>
            <a:r>
              <a:rPr lang="es-US" dirty="0" err="1"/>
              <a:t>with</a:t>
            </a:r>
            <a:r>
              <a:rPr lang="es-US" dirty="0"/>
              <a:t> </a:t>
            </a:r>
            <a:r>
              <a:rPr lang="es-US" dirty="0" err="1"/>
              <a:t>plate</a:t>
            </a:r>
            <a:r>
              <a:rPr lang="es-US" dirty="0"/>
              <a:t> removed, 2 </a:t>
            </a:r>
            <a:r>
              <a:rPr lang="es-US" dirty="0" err="1"/>
              <a:t>screws</a:t>
            </a:r>
            <a:endParaRPr lang="es-U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319C07A-AA8D-2547-AB35-D479ED194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756" t="10296" r="15291" b="25810"/>
          <a:stretch/>
        </p:blipFill>
        <p:spPr>
          <a:xfrm>
            <a:off x="6375057" y="1309380"/>
            <a:ext cx="5643949" cy="5497354"/>
          </a:xfrm>
        </p:spPr>
      </p:pic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719E13A5-0578-C64A-A8F4-E0393032A7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6" t="808" r="14377" b="19069"/>
          <a:stretch/>
        </p:blipFill>
        <p:spPr>
          <a:xfrm>
            <a:off x="888656" y="1332227"/>
            <a:ext cx="5486401" cy="543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47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633AB9-B6C9-E845-9006-CD703100D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err="1"/>
              <a:t>Disconnected</a:t>
            </a:r>
            <a:r>
              <a:rPr lang="es-US" dirty="0"/>
              <a:t> </a:t>
            </a:r>
            <a:r>
              <a:rPr lang="es-US" dirty="0" err="1"/>
              <a:t>leak</a:t>
            </a:r>
            <a:r>
              <a:rPr lang="es-US" dirty="0"/>
              <a:t> sensor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D9126D3-BECE-1D46-871A-ACD05AF587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73" t="8024" r="525" b="22969"/>
          <a:stretch/>
        </p:blipFill>
        <p:spPr>
          <a:xfrm>
            <a:off x="6474940" y="1209520"/>
            <a:ext cx="5609967" cy="5496864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EA981EE-FEEB-264F-A4BD-2E9BBD5E5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340" y="1288943"/>
            <a:ext cx="4122648" cy="549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15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693350-23E8-8941-8C6A-C406CE3F0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err="1"/>
              <a:t>Remove</a:t>
            </a:r>
            <a:r>
              <a:rPr lang="es-US" dirty="0"/>
              <a:t> forward </a:t>
            </a:r>
            <a:r>
              <a:rPr lang="es-US" dirty="0" err="1"/>
              <a:t>bulkhead</a:t>
            </a:r>
            <a:r>
              <a:rPr lang="es-US" dirty="0"/>
              <a:t> ring, 2 </a:t>
            </a:r>
            <a:r>
              <a:rPr lang="es-US" dirty="0" err="1"/>
              <a:t>screws</a:t>
            </a:r>
            <a:endParaRPr lang="es-U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40F0804-60A5-894E-8649-8A8816EF6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90" t="4240" r="189" b="22599"/>
          <a:stretch/>
        </p:blipFill>
        <p:spPr>
          <a:xfrm>
            <a:off x="1049866" y="1356063"/>
            <a:ext cx="4862690" cy="5194237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6E06063-0BDA-634D-A618-34B6180A50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06" t="1481" r="16790" b="7325"/>
          <a:stretch/>
        </p:blipFill>
        <p:spPr>
          <a:xfrm>
            <a:off x="6518635" y="1505562"/>
            <a:ext cx="5436297" cy="504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60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43DD7A-47C9-5C45-8F7B-719F7D901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err="1"/>
              <a:t>Disconnect</a:t>
            </a:r>
            <a:r>
              <a:rPr lang="es-US" dirty="0"/>
              <a:t> CTD cable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3882B80-B95A-544E-9922-6460B3E4BF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216" y="2141537"/>
            <a:ext cx="5801784" cy="4351338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7532DD7-48FA-5744-93F6-13D81096B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855" y="2141536"/>
            <a:ext cx="5801786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397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94</Words>
  <Application>Microsoft Macintosh PowerPoint</Application>
  <PresentationFormat>Panorámica</PresentationFormat>
  <Paragraphs>18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de Office</vt:lpstr>
      <vt:lpstr>Taking apart Slocum G3</vt:lpstr>
      <vt:lpstr>Side view of science bay</vt:lpstr>
      <vt:lpstr>Forward view of science bay</vt:lpstr>
      <vt:lpstr>Aft view of science bay</vt:lpstr>
      <vt:lpstr>Foam for resting science bay on</vt:lpstr>
      <vt:lpstr>Forward section with plate removed, 2 screws</vt:lpstr>
      <vt:lpstr>Disconnected leak sensor</vt:lpstr>
      <vt:lpstr>Remove forward bulkhead ring, 2 screws</vt:lpstr>
      <vt:lpstr>Disconnect CTD cable</vt:lpstr>
      <vt:lpstr>Remove 3 screws holding connector plate</vt:lpstr>
      <vt:lpstr>Remove 2 screws holding angle plate</vt:lpstr>
      <vt:lpstr>Remove structural cross plot</vt:lpstr>
      <vt:lpstr>Remove science hull from aft ring</vt:lpstr>
      <vt:lpstr>Science bay with CTD</vt:lpstr>
      <vt:lpstr>Science internals with fore ring installed for structural integrity and HDPE tuve removed.</vt:lpstr>
      <vt:lpstr>Science Board</vt:lpstr>
      <vt:lpstr>uModem Board and tray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Taking apart Slocum G3</dc:title>
  <dc:creator>Pat Welch</dc:creator>
  <cp:lastModifiedBy>Pat Welch</cp:lastModifiedBy>
  <cp:revision>3</cp:revision>
  <dcterms:created xsi:type="dcterms:W3CDTF">2021-02-01T22:08:51Z</dcterms:created>
  <dcterms:modified xsi:type="dcterms:W3CDTF">2021-02-01T22:33:09Z</dcterms:modified>
</cp:coreProperties>
</file>